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"/>
  </p:notesMasterIdLst>
  <p:sldIdLst>
    <p:sldId id="257" r:id="rId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969" autoAdjust="0"/>
    <p:restoredTop sz="94660"/>
  </p:normalViewPr>
  <p:slideViewPr>
    <p:cSldViewPr snapToGrid="0">
      <p:cViewPr>
        <p:scale>
          <a:sx n="100" d="100"/>
          <a:sy n="100" d="100"/>
        </p:scale>
        <p:origin x="-1902" y="-33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6DF5B441-2D4B-4975-8631-F9CC2EED4864}" type="datetimeFigureOut">
              <a:t>2013/8/29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AE795A1E-045E-40EF-8C74-1D33D218F14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94129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91FCA-9B3F-4A1E-8FFA-5747CADEDA11}" type="slidenum">
              <a:rPr lang="zh-TW" smtClean="0"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47941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 latinLnBrk="0">
              <a:defRPr lang="zh-TW"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 latinLnBrk="0">
              <a:buNone/>
              <a:defRPr lang="zh-TW" sz="2400"/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B412-B938-477A-A5F0-8E7EA97CA7FC}" type="datetimeFigureOut">
              <a:t>2013/8/29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59AE-D466-4523-82DD-02B7D89B597F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3259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B412-B938-477A-A5F0-8E7EA97CA7FC}" type="datetimeFigureOut">
              <a:t>2013/8/29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59AE-D466-4523-82DD-02B7D89B597F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8768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B412-B938-477A-A5F0-8E7EA97CA7FC}" type="datetimeFigureOut">
              <a:t>2013/8/29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59AE-D466-4523-82DD-02B7D89B597F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13204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B412-B938-477A-A5F0-8E7EA97CA7FC}" type="datetimeFigureOut">
              <a:t>2013/8/29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59AE-D466-4523-82DD-02B7D89B597F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9993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 latinLnBrk="0">
              <a:defRPr lang="zh-TW"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 latinLnBrk="0">
              <a:buNone/>
              <a:defRPr lang="zh-TW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B412-B938-477A-A5F0-8E7EA97CA7FC}" type="datetimeFigureOut">
              <a:t>2013/8/29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59AE-D466-4523-82DD-02B7D89B597F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02030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B412-B938-477A-A5F0-8E7EA97CA7FC}" type="datetimeFigureOut">
              <a:t>2013/8/29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59AE-D466-4523-82DD-02B7D89B597F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6381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 latinLnBrk="0"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 latinLnBrk="0"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B412-B938-477A-A5F0-8E7EA97CA7FC}" type="datetimeFigureOut">
              <a:t>2013/8/29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59AE-D466-4523-82DD-02B7D89B597F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8792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B412-B938-477A-A5F0-8E7EA97CA7FC}" type="datetimeFigureOut">
              <a:t>2013/8/29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59AE-D466-4523-82DD-02B7D89B597F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01970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B412-B938-477A-A5F0-8E7EA97CA7FC}" type="datetimeFigureOut">
              <a:t>2013/8/29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59AE-D466-4523-82DD-02B7D89B597F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72895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 latinLnBrk="0">
              <a:defRPr lang="zh-TW"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 latinLnBrk="0">
              <a:defRPr lang="zh-TW" sz="3200"/>
            </a:lvl1pPr>
            <a:lvl2pPr latinLnBrk="0">
              <a:defRPr lang="zh-TW" sz="2800"/>
            </a:lvl2pPr>
            <a:lvl3pPr latinLnBrk="0">
              <a:defRPr lang="zh-TW" sz="2400"/>
            </a:lvl3pPr>
            <a:lvl4pPr latinLnBrk="0">
              <a:defRPr lang="zh-TW" sz="2000"/>
            </a:lvl4pPr>
            <a:lvl5pPr latinLnBrk="0">
              <a:defRPr lang="zh-TW" sz="20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 latinLnBrk="0"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B412-B938-477A-A5F0-8E7EA97CA7FC}" type="datetimeFigureOut">
              <a:t>2013/8/29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59AE-D466-4523-82DD-02B7D89B597F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276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 latinLnBrk="0">
              <a:defRPr lang="zh-TW"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 latinLnBrk="0">
              <a:buNone/>
              <a:defRPr lang="zh-TW" sz="32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 latinLnBrk="0"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B412-B938-477A-A5F0-8E7EA97CA7FC}" type="datetimeFigureOut">
              <a:t>2013/8/29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59AE-D466-4523-82DD-02B7D89B597F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4169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4B412-B938-477A-A5F0-8E7EA97CA7FC}" type="datetimeFigureOut">
              <a:t>2013/8/29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959AE-D466-4523-82DD-02B7D89B597F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7197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7999"/>
          </a:xfrm>
          <a:prstGeom prst="rect">
            <a:avLst/>
          </a:prstGeom>
        </p:spPr>
      </p:pic>
      <p:grpSp>
        <p:nvGrpSpPr>
          <p:cNvPr id="120" name="群組 119"/>
          <p:cNvGrpSpPr/>
          <p:nvPr/>
        </p:nvGrpSpPr>
        <p:grpSpPr>
          <a:xfrm>
            <a:off x="7113240" y="980728"/>
            <a:ext cx="1548172" cy="1224136"/>
            <a:chOff x="2324708" y="620688"/>
            <a:chExt cx="1548172" cy="1224136"/>
          </a:xfrm>
        </p:grpSpPr>
        <p:sp>
          <p:nvSpPr>
            <p:cNvPr id="123" name="文字方塊 122"/>
            <p:cNvSpPr txBox="1"/>
            <p:nvPr/>
          </p:nvSpPr>
          <p:spPr>
            <a:xfrm>
              <a:off x="2324708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日</a:t>
              </a:r>
              <a:endParaRPr lang="zh-TW" sz="850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6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13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20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27</a:t>
              </a:r>
            </a:p>
          </p:txBody>
        </p:sp>
        <p:sp>
          <p:nvSpPr>
            <p:cNvPr id="124" name="文字方塊 123"/>
            <p:cNvSpPr txBox="1"/>
            <p:nvPr/>
          </p:nvSpPr>
          <p:spPr>
            <a:xfrm>
              <a:off x="2522730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一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7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14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21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28</a:t>
              </a:r>
            </a:p>
          </p:txBody>
        </p:sp>
        <p:sp>
          <p:nvSpPr>
            <p:cNvPr id="128" name="文字方塊 127"/>
            <p:cNvSpPr txBox="1"/>
            <p:nvPr/>
          </p:nvSpPr>
          <p:spPr>
            <a:xfrm>
              <a:off x="2720752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二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8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15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22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29</a:t>
              </a:r>
            </a:p>
          </p:txBody>
        </p:sp>
        <p:sp>
          <p:nvSpPr>
            <p:cNvPr id="135" name="文字方塊 134"/>
            <p:cNvSpPr txBox="1"/>
            <p:nvPr/>
          </p:nvSpPr>
          <p:spPr>
            <a:xfrm>
              <a:off x="2918774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三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9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16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23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30</a:t>
              </a:r>
            </a:p>
          </p:txBody>
        </p:sp>
        <p:sp>
          <p:nvSpPr>
            <p:cNvPr id="136" name="文字方塊 135"/>
            <p:cNvSpPr txBox="1"/>
            <p:nvPr/>
          </p:nvSpPr>
          <p:spPr>
            <a:xfrm>
              <a:off x="3116796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四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3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10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17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24</a:t>
              </a:r>
            </a:p>
          </p:txBody>
        </p:sp>
        <p:sp>
          <p:nvSpPr>
            <p:cNvPr id="137" name="文字方塊 136"/>
            <p:cNvSpPr txBox="1"/>
            <p:nvPr/>
          </p:nvSpPr>
          <p:spPr>
            <a:xfrm>
              <a:off x="3314818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五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4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11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18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25</a:t>
              </a:r>
            </a:p>
          </p:txBody>
        </p:sp>
        <p:sp>
          <p:nvSpPr>
            <p:cNvPr id="138" name="文字方塊 137"/>
            <p:cNvSpPr txBox="1"/>
            <p:nvPr/>
          </p:nvSpPr>
          <p:spPr>
            <a:xfrm>
              <a:off x="3512840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六</a:t>
              </a:r>
              <a:endParaRPr lang="zh-TW" sz="850" dirty="0">
                <a:solidFill>
                  <a:srgbClr val="00B0F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5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12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19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26</a:t>
              </a:r>
            </a:p>
          </p:txBody>
        </p:sp>
      </p:grpSp>
      <p:grpSp>
        <p:nvGrpSpPr>
          <p:cNvPr id="182" name="群組 181"/>
          <p:cNvGrpSpPr/>
          <p:nvPr/>
        </p:nvGrpSpPr>
        <p:grpSpPr>
          <a:xfrm>
            <a:off x="1256252" y="620688"/>
            <a:ext cx="1548172" cy="1224136"/>
            <a:chOff x="2324708" y="620688"/>
            <a:chExt cx="1548172" cy="1224136"/>
          </a:xfrm>
        </p:grpSpPr>
        <p:sp>
          <p:nvSpPr>
            <p:cNvPr id="183" name="文字方塊 182"/>
            <p:cNvSpPr txBox="1"/>
            <p:nvPr/>
          </p:nvSpPr>
          <p:spPr>
            <a:xfrm>
              <a:off x="2324708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日</a:t>
              </a:r>
              <a:endParaRPr lang="zh-TW" sz="850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5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12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19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26</a:t>
              </a:r>
            </a:p>
          </p:txBody>
        </p:sp>
        <p:sp>
          <p:nvSpPr>
            <p:cNvPr id="184" name="文字方塊 183"/>
            <p:cNvSpPr txBox="1"/>
            <p:nvPr/>
          </p:nvSpPr>
          <p:spPr>
            <a:xfrm>
              <a:off x="2522730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一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6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13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20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27</a:t>
              </a:r>
            </a:p>
          </p:txBody>
        </p:sp>
        <p:sp>
          <p:nvSpPr>
            <p:cNvPr id="185" name="文字方塊 184"/>
            <p:cNvSpPr txBox="1"/>
            <p:nvPr/>
          </p:nvSpPr>
          <p:spPr>
            <a:xfrm>
              <a:off x="2720752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二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7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14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21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28</a:t>
              </a:r>
            </a:p>
          </p:txBody>
        </p:sp>
        <p:sp>
          <p:nvSpPr>
            <p:cNvPr id="186" name="文字方塊 185"/>
            <p:cNvSpPr txBox="1"/>
            <p:nvPr/>
          </p:nvSpPr>
          <p:spPr>
            <a:xfrm>
              <a:off x="2918774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三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8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15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22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29</a:t>
              </a:r>
            </a:p>
          </p:txBody>
        </p:sp>
        <p:sp>
          <p:nvSpPr>
            <p:cNvPr id="201" name="文字方塊 200"/>
            <p:cNvSpPr txBox="1"/>
            <p:nvPr/>
          </p:nvSpPr>
          <p:spPr>
            <a:xfrm>
              <a:off x="3116796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四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9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16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23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30</a:t>
              </a:r>
            </a:p>
          </p:txBody>
        </p:sp>
        <p:sp>
          <p:nvSpPr>
            <p:cNvPr id="202" name="文字方塊 201"/>
            <p:cNvSpPr txBox="1"/>
            <p:nvPr/>
          </p:nvSpPr>
          <p:spPr>
            <a:xfrm>
              <a:off x="3314818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五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3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10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17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24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31</a:t>
              </a:r>
            </a:p>
          </p:txBody>
        </p:sp>
        <p:sp>
          <p:nvSpPr>
            <p:cNvPr id="203" name="文字方塊 202"/>
            <p:cNvSpPr txBox="1"/>
            <p:nvPr/>
          </p:nvSpPr>
          <p:spPr>
            <a:xfrm>
              <a:off x="3512840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六</a:t>
              </a:r>
              <a:endParaRPr lang="zh-TW" sz="850" dirty="0">
                <a:solidFill>
                  <a:srgbClr val="00B0F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4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11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18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25</a:t>
              </a:r>
            </a:p>
          </p:txBody>
        </p:sp>
      </p:grpSp>
      <p:grpSp>
        <p:nvGrpSpPr>
          <p:cNvPr id="206" name="群組 205"/>
          <p:cNvGrpSpPr/>
          <p:nvPr/>
        </p:nvGrpSpPr>
        <p:grpSpPr>
          <a:xfrm>
            <a:off x="3208581" y="980728"/>
            <a:ext cx="1548172" cy="1224136"/>
            <a:chOff x="2324708" y="620688"/>
            <a:chExt cx="1548172" cy="1224136"/>
          </a:xfrm>
        </p:grpSpPr>
        <p:sp>
          <p:nvSpPr>
            <p:cNvPr id="207" name="文字方塊 206"/>
            <p:cNvSpPr txBox="1"/>
            <p:nvPr/>
          </p:nvSpPr>
          <p:spPr>
            <a:xfrm>
              <a:off x="2324708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 smtClean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日</a:t>
              </a:r>
              <a:endParaRPr lang="en-US" altLang="zh-TW" sz="850" dirty="0" smtClean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 smtClean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 smtClean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</a:t>
              </a:r>
              <a:endParaRPr lang="zh-TW" sz="850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9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16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23</a:t>
              </a:r>
            </a:p>
            <a:p>
              <a:pPr algn="ctr">
                <a:lnSpc>
                  <a:spcPct val="110000"/>
                </a:lnSpc>
              </a:pPr>
              <a:endParaRPr lang="zh-TW" sz="850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8" name="文字方塊 207"/>
            <p:cNvSpPr txBox="1"/>
            <p:nvPr/>
          </p:nvSpPr>
          <p:spPr>
            <a:xfrm>
              <a:off x="2522730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一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3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10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17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24</a:t>
              </a:r>
            </a:p>
            <a:p>
              <a:pPr algn="ctr">
                <a:lnSpc>
                  <a:spcPct val="110000"/>
                </a:lnSpc>
              </a:pP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9" name="文字方塊 208"/>
            <p:cNvSpPr txBox="1"/>
            <p:nvPr/>
          </p:nvSpPr>
          <p:spPr>
            <a:xfrm>
              <a:off x="2720752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二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4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11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18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25</a:t>
              </a:r>
            </a:p>
          </p:txBody>
        </p:sp>
        <p:sp>
          <p:nvSpPr>
            <p:cNvPr id="210" name="文字方塊 209"/>
            <p:cNvSpPr txBox="1"/>
            <p:nvPr/>
          </p:nvSpPr>
          <p:spPr>
            <a:xfrm>
              <a:off x="2918774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三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5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12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19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26</a:t>
              </a:r>
            </a:p>
            <a:p>
              <a:pPr algn="ctr">
                <a:lnSpc>
                  <a:spcPct val="110000"/>
                </a:lnSpc>
              </a:pP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1" name="文字方塊 210"/>
            <p:cNvSpPr txBox="1"/>
            <p:nvPr/>
          </p:nvSpPr>
          <p:spPr>
            <a:xfrm>
              <a:off x="3116796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四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6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13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20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27</a:t>
              </a:r>
            </a:p>
          </p:txBody>
        </p:sp>
        <p:sp>
          <p:nvSpPr>
            <p:cNvPr id="212" name="文字方塊 211"/>
            <p:cNvSpPr txBox="1"/>
            <p:nvPr/>
          </p:nvSpPr>
          <p:spPr>
            <a:xfrm>
              <a:off x="3314818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五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7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14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21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28</a:t>
              </a:r>
            </a:p>
          </p:txBody>
        </p:sp>
        <p:sp>
          <p:nvSpPr>
            <p:cNvPr id="213" name="文字方塊 212"/>
            <p:cNvSpPr txBox="1"/>
            <p:nvPr/>
          </p:nvSpPr>
          <p:spPr>
            <a:xfrm>
              <a:off x="3512840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六</a:t>
              </a:r>
              <a:endParaRPr lang="zh-TW" sz="850" dirty="0">
                <a:solidFill>
                  <a:srgbClr val="00B0F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8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15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22</a:t>
              </a:r>
            </a:p>
          </p:txBody>
        </p:sp>
      </p:grpSp>
      <p:grpSp>
        <p:nvGrpSpPr>
          <p:cNvPr id="216" name="群組 215"/>
          <p:cNvGrpSpPr/>
          <p:nvPr/>
        </p:nvGrpSpPr>
        <p:grpSpPr>
          <a:xfrm>
            <a:off x="5160910" y="620688"/>
            <a:ext cx="1548172" cy="1224136"/>
            <a:chOff x="2324708" y="620688"/>
            <a:chExt cx="1548172" cy="1224136"/>
          </a:xfrm>
        </p:grpSpPr>
        <p:sp>
          <p:nvSpPr>
            <p:cNvPr id="217" name="文字方塊 216"/>
            <p:cNvSpPr txBox="1"/>
            <p:nvPr/>
          </p:nvSpPr>
          <p:spPr>
            <a:xfrm>
              <a:off x="2324708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 smtClean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日</a:t>
              </a:r>
              <a:endParaRPr lang="en-US" altLang="zh-TW" sz="850" dirty="0" smtClean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9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16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23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30</a:t>
              </a:r>
            </a:p>
          </p:txBody>
        </p:sp>
        <p:sp>
          <p:nvSpPr>
            <p:cNvPr id="218" name="文字方塊 217"/>
            <p:cNvSpPr txBox="1"/>
            <p:nvPr/>
          </p:nvSpPr>
          <p:spPr>
            <a:xfrm>
              <a:off x="2522730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一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3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10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17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24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31</a:t>
              </a:r>
            </a:p>
          </p:txBody>
        </p:sp>
        <p:sp>
          <p:nvSpPr>
            <p:cNvPr id="219" name="文字方塊 218"/>
            <p:cNvSpPr txBox="1"/>
            <p:nvPr/>
          </p:nvSpPr>
          <p:spPr>
            <a:xfrm>
              <a:off x="2720752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二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4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11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18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25</a:t>
              </a:r>
            </a:p>
          </p:txBody>
        </p:sp>
        <p:sp>
          <p:nvSpPr>
            <p:cNvPr id="220" name="文字方塊 219"/>
            <p:cNvSpPr txBox="1"/>
            <p:nvPr/>
          </p:nvSpPr>
          <p:spPr>
            <a:xfrm>
              <a:off x="2918774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三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5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12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19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26</a:t>
              </a:r>
            </a:p>
            <a:p>
              <a:pPr algn="ctr">
                <a:lnSpc>
                  <a:spcPct val="110000"/>
                </a:lnSpc>
              </a:pP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1" name="文字方塊 220"/>
            <p:cNvSpPr txBox="1"/>
            <p:nvPr/>
          </p:nvSpPr>
          <p:spPr>
            <a:xfrm>
              <a:off x="3116796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四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6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13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20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27</a:t>
              </a:r>
            </a:p>
          </p:txBody>
        </p:sp>
        <p:sp>
          <p:nvSpPr>
            <p:cNvPr id="222" name="文字方塊 221"/>
            <p:cNvSpPr txBox="1"/>
            <p:nvPr/>
          </p:nvSpPr>
          <p:spPr>
            <a:xfrm>
              <a:off x="3314818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五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7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14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21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28</a:t>
              </a:r>
            </a:p>
          </p:txBody>
        </p:sp>
        <p:sp>
          <p:nvSpPr>
            <p:cNvPr id="223" name="文字方塊 222"/>
            <p:cNvSpPr txBox="1"/>
            <p:nvPr/>
          </p:nvSpPr>
          <p:spPr>
            <a:xfrm>
              <a:off x="3512840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六</a:t>
              </a:r>
              <a:endParaRPr lang="zh-TW" sz="850" dirty="0">
                <a:solidFill>
                  <a:srgbClr val="00B0F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8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15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22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29</a:t>
              </a:r>
            </a:p>
          </p:txBody>
        </p:sp>
      </p:grpSp>
      <p:grpSp>
        <p:nvGrpSpPr>
          <p:cNvPr id="257" name="群組 256"/>
          <p:cNvGrpSpPr/>
          <p:nvPr/>
        </p:nvGrpSpPr>
        <p:grpSpPr>
          <a:xfrm>
            <a:off x="7113240" y="2492896"/>
            <a:ext cx="1548172" cy="1224136"/>
            <a:chOff x="2324708" y="620688"/>
            <a:chExt cx="1548172" cy="1224136"/>
          </a:xfrm>
        </p:grpSpPr>
        <p:sp>
          <p:nvSpPr>
            <p:cNvPr id="258" name="文字方塊 257"/>
            <p:cNvSpPr txBox="1"/>
            <p:nvPr/>
          </p:nvSpPr>
          <p:spPr>
            <a:xfrm>
              <a:off x="2324708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日</a:t>
              </a:r>
              <a:endParaRPr lang="en-US" altLang="zh-TW" sz="850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3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10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17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24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31</a:t>
              </a:r>
            </a:p>
          </p:txBody>
        </p:sp>
        <p:sp>
          <p:nvSpPr>
            <p:cNvPr id="259" name="文字方塊 258"/>
            <p:cNvSpPr txBox="1"/>
            <p:nvPr/>
          </p:nvSpPr>
          <p:spPr>
            <a:xfrm>
              <a:off x="2522730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一</a:t>
              </a:r>
              <a:endParaRPr lang="zh-TW" alt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4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11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18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25</a:t>
              </a:r>
            </a:p>
          </p:txBody>
        </p:sp>
        <p:sp>
          <p:nvSpPr>
            <p:cNvPr id="260" name="文字方塊 259"/>
            <p:cNvSpPr txBox="1"/>
            <p:nvPr/>
          </p:nvSpPr>
          <p:spPr>
            <a:xfrm>
              <a:off x="2720752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二</a:t>
              </a:r>
              <a:endParaRPr lang="zh-TW" alt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5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12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19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26</a:t>
              </a:r>
            </a:p>
          </p:txBody>
        </p:sp>
        <p:sp>
          <p:nvSpPr>
            <p:cNvPr id="261" name="文字方塊 260"/>
            <p:cNvSpPr txBox="1"/>
            <p:nvPr/>
          </p:nvSpPr>
          <p:spPr>
            <a:xfrm>
              <a:off x="2918774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三</a:t>
              </a:r>
              <a:endParaRPr lang="zh-TW" alt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6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13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20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27</a:t>
              </a:r>
            </a:p>
          </p:txBody>
        </p:sp>
        <p:sp>
          <p:nvSpPr>
            <p:cNvPr id="262" name="文字方塊 261"/>
            <p:cNvSpPr txBox="1"/>
            <p:nvPr/>
          </p:nvSpPr>
          <p:spPr>
            <a:xfrm>
              <a:off x="3116796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四</a:t>
              </a:r>
              <a:endParaRPr lang="zh-TW" alt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7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14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21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28</a:t>
              </a:r>
            </a:p>
          </p:txBody>
        </p:sp>
        <p:sp>
          <p:nvSpPr>
            <p:cNvPr id="263" name="文字方塊 262"/>
            <p:cNvSpPr txBox="1"/>
            <p:nvPr/>
          </p:nvSpPr>
          <p:spPr>
            <a:xfrm>
              <a:off x="3314818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五</a:t>
              </a:r>
              <a:endParaRPr lang="zh-TW" alt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8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15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22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29</a:t>
              </a:r>
            </a:p>
          </p:txBody>
        </p:sp>
        <p:sp>
          <p:nvSpPr>
            <p:cNvPr id="264" name="文字方塊 263"/>
            <p:cNvSpPr txBox="1"/>
            <p:nvPr/>
          </p:nvSpPr>
          <p:spPr>
            <a:xfrm>
              <a:off x="3512840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 smtClean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六</a:t>
              </a:r>
              <a:endParaRPr lang="en-US" altLang="zh-TW" sz="850" dirty="0" smtClean="0">
                <a:solidFill>
                  <a:srgbClr val="00B0F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 smtClean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</a:t>
              </a:r>
              <a:endParaRPr lang="zh-TW" sz="850" dirty="0">
                <a:solidFill>
                  <a:srgbClr val="00B0F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9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16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23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30</a:t>
              </a:r>
            </a:p>
          </p:txBody>
        </p:sp>
      </p:grpSp>
      <p:grpSp>
        <p:nvGrpSpPr>
          <p:cNvPr id="248" name="群組 247"/>
          <p:cNvGrpSpPr/>
          <p:nvPr/>
        </p:nvGrpSpPr>
        <p:grpSpPr>
          <a:xfrm>
            <a:off x="1256252" y="2204864"/>
            <a:ext cx="1548172" cy="1224136"/>
            <a:chOff x="2324708" y="620688"/>
            <a:chExt cx="1548172" cy="1224136"/>
          </a:xfrm>
        </p:grpSpPr>
        <p:sp>
          <p:nvSpPr>
            <p:cNvPr id="249" name="文字方塊 248"/>
            <p:cNvSpPr txBox="1"/>
            <p:nvPr/>
          </p:nvSpPr>
          <p:spPr>
            <a:xfrm>
              <a:off x="2324708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日</a:t>
              </a:r>
              <a:endParaRPr lang="zh-TW" sz="850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4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11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18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25</a:t>
              </a:r>
            </a:p>
          </p:txBody>
        </p:sp>
        <p:sp>
          <p:nvSpPr>
            <p:cNvPr id="250" name="文字方塊 249"/>
            <p:cNvSpPr txBox="1"/>
            <p:nvPr/>
          </p:nvSpPr>
          <p:spPr>
            <a:xfrm>
              <a:off x="2522730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一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5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12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19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26</a:t>
              </a:r>
            </a:p>
          </p:txBody>
        </p:sp>
        <p:sp>
          <p:nvSpPr>
            <p:cNvPr id="251" name="文字方塊 250"/>
            <p:cNvSpPr txBox="1"/>
            <p:nvPr/>
          </p:nvSpPr>
          <p:spPr>
            <a:xfrm>
              <a:off x="2720752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二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6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13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20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27</a:t>
              </a:r>
            </a:p>
          </p:txBody>
        </p:sp>
        <p:sp>
          <p:nvSpPr>
            <p:cNvPr id="252" name="文字方塊 251"/>
            <p:cNvSpPr txBox="1"/>
            <p:nvPr/>
          </p:nvSpPr>
          <p:spPr>
            <a:xfrm>
              <a:off x="2918774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三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7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14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21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28</a:t>
              </a:r>
            </a:p>
          </p:txBody>
        </p:sp>
        <p:sp>
          <p:nvSpPr>
            <p:cNvPr id="253" name="文字方塊 252"/>
            <p:cNvSpPr txBox="1"/>
            <p:nvPr/>
          </p:nvSpPr>
          <p:spPr>
            <a:xfrm>
              <a:off x="3116796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四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8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15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22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29</a:t>
              </a:r>
            </a:p>
          </p:txBody>
        </p:sp>
        <p:sp>
          <p:nvSpPr>
            <p:cNvPr id="254" name="文字方塊 253"/>
            <p:cNvSpPr txBox="1"/>
            <p:nvPr/>
          </p:nvSpPr>
          <p:spPr>
            <a:xfrm>
              <a:off x="3314818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五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9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16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23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30</a:t>
              </a:r>
            </a:p>
          </p:txBody>
        </p:sp>
        <p:sp>
          <p:nvSpPr>
            <p:cNvPr id="255" name="文字方塊 254"/>
            <p:cNvSpPr txBox="1"/>
            <p:nvPr/>
          </p:nvSpPr>
          <p:spPr>
            <a:xfrm>
              <a:off x="3512840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六</a:t>
              </a:r>
              <a:endParaRPr lang="zh-TW" sz="850" dirty="0">
                <a:solidFill>
                  <a:srgbClr val="00B0F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3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10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17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24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31</a:t>
              </a:r>
            </a:p>
          </p:txBody>
        </p:sp>
      </p:grpSp>
      <p:grpSp>
        <p:nvGrpSpPr>
          <p:cNvPr id="239" name="群組 238"/>
          <p:cNvGrpSpPr/>
          <p:nvPr/>
        </p:nvGrpSpPr>
        <p:grpSpPr>
          <a:xfrm>
            <a:off x="3208581" y="2492896"/>
            <a:ext cx="1548172" cy="1224136"/>
            <a:chOff x="2324708" y="620688"/>
            <a:chExt cx="1548172" cy="1224136"/>
          </a:xfrm>
        </p:grpSpPr>
        <p:sp>
          <p:nvSpPr>
            <p:cNvPr id="240" name="文字方塊 239"/>
            <p:cNvSpPr txBox="1"/>
            <p:nvPr/>
          </p:nvSpPr>
          <p:spPr>
            <a:xfrm>
              <a:off x="2324708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 smtClean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日</a:t>
              </a:r>
              <a:endParaRPr lang="en-US" altLang="zh-TW" sz="850" dirty="0" smtClean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 smtClean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</a:t>
              </a:r>
              <a:endParaRPr lang="zh-TW" sz="850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8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15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22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29</a:t>
              </a:r>
            </a:p>
          </p:txBody>
        </p:sp>
        <p:sp>
          <p:nvSpPr>
            <p:cNvPr id="241" name="文字方塊 240"/>
            <p:cNvSpPr txBox="1"/>
            <p:nvPr/>
          </p:nvSpPr>
          <p:spPr>
            <a:xfrm>
              <a:off x="2522730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一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9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16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23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30</a:t>
              </a:r>
            </a:p>
          </p:txBody>
        </p:sp>
        <p:sp>
          <p:nvSpPr>
            <p:cNvPr id="242" name="文字方塊 241"/>
            <p:cNvSpPr txBox="1"/>
            <p:nvPr/>
          </p:nvSpPr>
          <p:spPr>
            <a:xfrm>
              <a:off x="2720752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二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3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10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17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24</a:t>
              </a:r>
            </a:p>
          </p:txBody>
        </p:sp>
        <p:sp>
          <p:nvSpPr>
            <p:cNvPr id="243" name="文字方塊 242"/>
            <p:cNvSpPr txBox="1"/>
            <p:nvPr/>
          </p:nvSpPr>
          <p:spPr>
            <a:xfrm>
              <a:off x="2918774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三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4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11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18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25</a:t>
              </a:r>
            </a:p>
          </p:txBody>
        </p:sp>
        <p:sp>
          <p:nvSpPr>
            <p:cNvPr id="244" name="文字方塊 243"/>
            <p:cNvSpPr txBox="1"/>
            <p:nvPr/>
          </p:nvSpPr>
          <p:spPr>
            <a:xfrm>
              <a:off x="3116796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四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5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12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19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26</a:t>
              </a:r>
            </a:p>
          </p:txBody>
        </p:sp>
        <p:sp>
          <p:nvSpPr>
            <p:cNvPr id="245" name="文字方塊 244"/>
            <p:cNvSpPr txBox="1"/>
            <p:nvPr/>
          </p:nvSpPr>
          <p:spPr>
            <a:xfrm>
              <a:off x="3314818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五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6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13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20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27</a:t>
              </a:r>
            </a:p>
          </p:txBody>
        </p:sp>
        <p:sp>
          <p:nvSpPr>
            <p:cNvPr id="246" name="文字方塊 245"/>
            <p:cNvSpPr txBox="1"/>
            <p:nvPr/>
          </p:nvSpPr>
          <p:spPr>
            <a:xfrm>
              <a:off x="3512840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六</a:t>
              </a:r>
              <a:endParaRPr lang="zh-TW" sz="850" dirty="0">
                <a:solidFill>
                  <a:srgbClr val="00B0F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7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14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21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28</a:t>
              </a:r>
            </a:p>
          </p:txBody>
        </p:sp>
      </p:grpSp>
      <p:grpSp>
        <p:nvGrpSpPr>
          <p:cNvPr id="230" name="群組 229"/>
          <p:cNvGrpSpPr/>
          <p:nvPr/>
        </p:nvGrpSpPr>
        <p:grpSpPr>
          <a:xfrm>
            <a:off x="5160910" y="2204864"/>
            <a:ext cx="1548172" cy="1224136"/>
            <a:chOff x="2324708" y="620688"/>
            <a:chExt cx="1548172" cy="1224136"/>
          </a:xfrm>
        </p:grpSpPr>
        <p:sp>
          <p:nvSpPr>
            <p:cNvPr id="231" name="文字方塊 230"/>
            <p:cNvSpPr txBox="1"/>
            <p:nvPr/>
          </p:nvSpPr>
          <p:spPr>
            <a:xfrm>
              <a:off x="2324708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 smtClean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日</a:t>
              </a:r>
              <a:endParaRPr lang="en-US" altLang="zh-TW" sz="850" dirty="0" smtClean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6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13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20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27</a:t>
              </a:r>
            </a:p>
          </p:txBody>
        </p:sp>
        <p:sp>
          <p:nvSpPr>
            <p:cNvPr id="232" name="文字方塊 231"/>
            <p:cNvSpPr txBox="1"/>
            <p:nvPr/>
          </p:nvSpPr>
          <p:spPr>
            <a:xfrm>
              <a:off x="2522730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一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7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14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21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28</a:t>
              </a:r>
            </a:p>
          </p:txBody>
        </p:sp>
        <p:sp>
          <p:nvSpPr>
            <p:cNvPr id="233" name="文字方塊 232"/>
            <p:cNvSpPr txBox="1"/>
            <p:nvPr/>
          </p:nvSpPr>
          <p:spPr>
            <a:xfrm>
              <a:off x="2720752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二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8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15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22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29</a:t>
              </a:r>
            </a:p>
          </p:txBody>
        </p:sp>
        <p:sp>
          <p:nvSpPr>
            <p:cNvPr id="234" name="文字方塊 233"/>
            <p:cNvSpPr txBox="1"/>
            <p:nvPr/>
          </p:nvSpPr>
          <p:spPr>
            <a:xfrm>
              <a:off x="2918774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三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9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16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23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30</a:t>
              </a:r>
            </a:p>
          </p:txBody>
        </p:sp>
        <p:sp>
          <p:nvSpPr>
            <p:cNvPr id="235" name="文字方塊 234"/>
            <p:cNvSpPr txBox="1"/>
            <p:nvPr/>
          </p:nvSpPr>
          <p:spPr>
            <a:xfrm>
              <a:off x="3116796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四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3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10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17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24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31</a:t>
              </a:r>
            </a:p>
          </p:txBody>
        </p:sp>
        <p:sp>
          <p:nvSpPr>
            <p:cNvPr id="236" name="文字方塊 235"/>
            <p:cNvSpPr txBox="1"/>
            <p:nvPr/>
          </p:nvSpPr>
          <p:spPr>
            <a:xfrm>
              <a:off x="3314818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五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4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11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18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25</a:t>
              </a:r>
            </a:p>
          </p:txBody>
        </p:sp>
        <p:sp>
          <p:nvSpPr>
            <p:cNvPr id="237" name="文字方塊 236"/>
            <p:cNvSpPr txBox="1"/>
            <p:nvPr/>
          </p:nvSpPr>
          <p:spPr>
            <a:xfrm>
              <a:off x="3512840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六</a:t>
              </a:r>
              <a:endParaRPr lang="zh-TW" sz="850" dirty="0">
                <a:solidFill>
                  <a:srgbClr val="00B0F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5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12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19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26</a:t>
              </a:r>
            </a:p>
          </p:txBody>
        </p:sp>
      </p:grpSp>
      <p:grpSp>
        <p:nvGrpSpPr>
          <p:cNvPr id="298" name="群組 297"/>
          <p:cNvGrpSpPr/>
          <p:nvPr/>
        </p:nvGrpSpPr>
        <p:grpSpPr>
          <a:xfrm>
            <a:off x="7113240" y="4005064"/>
            <a:ext cx="1548172" cy="1224136"/>
            <a:chOff x="2324708" y="620688"/>
            <a:chExt cx="1548172" cy="1224136"/>
          </a:xfrm>
        </p:grpSpPr>
        <p:sp>
          <p:nvSpPr>
            <p:cNvPr id="299" name="文字方塊 298"/>
            <p:cNvSpPr txBox="1"/>
            <p:nvPr/>
          </p:nvSpPr>
          <p:spPr>
            <a:xfrm>
              <a:off x="2324708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日</a:t>
              </a:r>
              <a:endParaRPr lang="en-US" altLang="zh-TW" sz="850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7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14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21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28</a:t>
              </a:r>
            </a:p>
          </p:txBody>
        </p:sp>
        <p:sp>
          <p:nvSpPr>
            <p:cNvPr id="300" name="文字方塊 299"/>
            <p:cNvSpPr txBox="1"/>
            <p:nvPr/>
          </p:nvSpPr>
          <p:spPr>
            <a:xfrm>
              <a:off x="2522730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一</a:t>
              </a:r>
              <a:endParaRPr lang="zh-TW" alt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8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15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22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29</a:t>
              </a:r>
            </a:p>
          </p:txBody>
        </p:sp>
        <p:sp>
          <p:nvSpPr>
            <p:cNvPr id="301" name="文字方塊 300"/>
            <p:cNvSpPr txBox="1"/>
            <p:nvPr/>
          </p:nvSpPr>
          <p:spPr>
            <a:xfrm>
              <a:off x="2720752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二</a:t>
              </a:r>
              <a:endParaRPr lang="zh-TW" alt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9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16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23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30</a:t>
              </a:r>
            </a:p>
          </p:txBody>
        </p:sp>
        <p:sp>
          <p:nvSpPr>
            <p:cNvPr id="302" name="文字方塊 301"/>
            <p:cNvSpPr txBox="1"/>
            <p:nvPr/>
          </p:nvSpPr>
          <p:spPr>
            <a:xfrm>
              <a:off x="2918774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三</a:t>
              </a:r>
              <a:endParaRPr lang="zh-TW" alt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3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10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17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24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31</a:t>
              </a:r>
            </a:p>
          </p:txBody>
        </p:sp>
        <p:sp>
          <p:nvSpPr>
            <p:cNvPr id="303" name="文字方塊 302"/>
            <p:cNvSpPr txBox="1"/>
            <p:nvPr/>
          </p:nvSpPr>
          <p:spPr>
            <a:xfrm>
              <a:off x="3116796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四</a:t>
              </a:r>
              <a:endParaRPr lang="zh-TW" alt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4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11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18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25</a:t>
              </a:r>
            </a:p>
          </p:txBody>
        </p:sp>
        <p:sp>
          <p:nvSpPr>
            <p:cNvPr id="304" name="文字方塊 303"/>
            <p:cNvSpPr txBox="1"/>
            <p:nvPr/>
          </p:nvSpPr>
          <p:spPr>
            <a:xfrm>
              <a:off x="3314818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五</a:t>
              </a:r>
              <a:endParaRPr lang="zh-TW" alt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5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12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19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26</a:t>
              </a:r>
            </a:p>
          </p:txBody>
        </p:sp>
        <p:sp>
          <p:nvSpPr>
            <p:cNvPr id="305" name="文字方塊 304"/>
            <p:cNvSpPr txBox="1"/>
            <p:nvPr/>
          </p:nvSpPr>
          <p:spPr>
            <a:xfrm>
              <a:off x="3512840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 smtClean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六</a:t>
              </a:r>
              <a:endParaRPr lang="en-US" altLang="zh-TW" sz="850" dirty="0" smtClean="0">
                <a:solidFill>
                  <a:srgbClr val="00B0F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 smtClean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6</a:t>
              </a:r>
              <a:endParaRPr lang="zh-TW" sz="850" dirty="0">
                <a:solidFill>
                  <a:srgbClr val="00B0F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13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20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27</a:t>
              </a:r>
            </a:p>
          </p:txBody>
        </p:sp>
      </p:grpSp>
      <p:grpSp>
        <p:nvGrpSpPr>
          <p:cNvPr id="289" name="群組 288"/>
          <p:cNvGrpSpPr/>
          <p:nvPr/>
        </p:nvGrpSpPr>
        <p:grpSpPr>
          <a:xfrm>
            <a:off x="1256252" y="3645024"/>
            <a:ext cx="1548172" cy="1224136"/>
            <a:chOff x="2324708" y="620688"/>
            <a:chExt cx="1548172" cy="1224136"/>
          </a:xfrm>
        </p:grpSpPr>
        <p:sp>
          <p:nvSpPr>
            <p:cNvPr id="290" name="文字方塊 289"/>
            <p:cNvSpPr txBox="1"/>
            <p:nvPr/>
          </p:nvSpPr>
          <p:spPr>
            <a:xfrm>
              <a:off x="2324708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日</a:t>
              </a:r>
              <a:endParaRPr lang="en-US" altLang="zh-TW" sz="850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7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14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21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28</a:t>
              </a:r>
            </a:p>
          </p:txBody>
        </p:sp>
        <p:sp>
          <p:nvSpPr>
            <p:cNvPr id="291" name="文字方塊 290"/>
            <p:cNvSpPr txBox="1"/>
            <p:nvPr/>
          </p:nvSpPr>
          <p:spPr>
            <a:xfrm>
              <a:off x="2522730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一</a:t>
              </a:r>
              <a:endParaRPr lang="zh-TW" alt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8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15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22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29</a:t>
              </a:r>
            </a:p>
          </p:txBody>
        </p:sp>
        <p:sp>
          <p:nvSpPr>
            <p:cNvPr id="292" name="文字方塊 291"/>
            <p:cNvSpPr txBox="1"/>
            <p:nvPr/>
          </p:nvSpPr>
          <p:spPr>
            <a:xfrm>
              <a:off x="2720752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二</a:t>
              </a:r>
              <a:endParaRPr lang="zh-TW" alt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9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16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23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30</a:t>
              </a:r>
            </a:p>
          </p:txBody>
        </p:sp>
        <p:sp>
          <p:nvSpPr>
            <p:cNvPr id="293" name="文字方塊 292"/>
            <p:cNvSpPr txBox="1"/>
            <p:nvPr/>
          </p:nvSpPr>
          <p:spPr>
            <a:xfrm>
              <a:off x="2918774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三</a:t>
              </a:r>
              <a:endParaRPr lang="zh-TW" alt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3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10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17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24</a:t>
              </a:r>
            </a:p>
          </p:txBody>
        </p:sp>
        <p:sp>
          <p:nvSpPr>
            <p:cNvPr id="294" name="文字方塊 293"/>
            <p:cNvSpPr txBox="1"/>
            <p:nvPr/>
          </p:nvSpPr>
          <p:spPr>
            <a:xfrm>
              <a:off x="3116796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四</a:t>
              </a:r>
              <a:endParaRPr lang="zh-TW" alt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4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11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18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25</a:t>
              </a:r>
            </a:p>
          </p:txBody>
        </p:sp>
        <p:sp>
          <p:nvSpPr>
            <p:cNvPr id="295" name="文字方塊 294"/>
            <p:cNvSpPr txBox="1"/>
            <p:nvPr/>
          </p:nvSpPr>
          <p:spPr>
            <a:xfrm>
              <a:off x="3314818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五</a:t>
              </a:r>
              <a:endParaRPr lang="zh-TW" alt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5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12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19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26</a:t>
              </a:r>
            </a:p>
            <a:p>
              <a:pPr algn="ctr">
                <a:lnSpc>
                  <a:spcPct val="110000"/>
                </a:lnSpc>
              </a:pP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6" name="文字方塊 295"/>
            <p:cNvSpPr txBox="1"/>
            <p:nvPr/>
          </p:nvSpPr>
          <p:spPr>
            <a:xfrm>
              <a:off x="3512840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 smtClean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六</a:t>
              </a:r>
              <a:endParaRPr lang="en-US" altLang="zh-TW" sz="850" dirty="0" smtClean="0">
                <a:solidFill>
                  <a:srgbClr val="00B0F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 smtClean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6</a:t>
              </a:r>
              <a:endParaRPr lang="zh-TW" sz="850" dirty="0">
                <a:solidFill>
                  <a:srgbClr val="00B0F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13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20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27</a:t>
              </a:r>
            </a:p>
          </p:txBody>
        </p:sp>
      </p:grpSp>
      <p:grpSp>
        <p:nvGrpSpPr>
          <p:cNvPr id="280" name="群組 279"/>
          <p:cNvGrpSpPr/>
          <p:nvPr/>
        </p:nvGrpSpPr>
        <p:grpSpPr>
          <a:xfrm>
            <a:off x="3208581" y="4005064"/>
            <a:ext cx="1548172" cy="1224136"/>
            <a:chOff x="2324708" y="620688"/>
            <a:chExt cx="1548172" cy="1224136"/>
          </a:xfrm>
        </p:grpSpPr>
        <p:sp>
          <p:nvSpPr>
            <p:cNvPr id="281" name="文字方塊 280"/>
            <p:cNvSpPr txBox="1"/>
            <p:nvPr/>
          </p:nvSpPr>
          <p:spPr>
            <a:xfrm>
              <a:off x="2324708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日</a:t>
              </a:r>
              <a:endParaRPr lang="en-US" altLang="zh-TW" sz="850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5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12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19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26</a:t>
              </a:r>
            </a:p>
            <a:p>
              <a:pPr algn="ctr">
                <a:lnSpc>
                  <a:spcPct val="110000"/>
                </a:lnSpc>
              </a:pPr>
              <a:endParaRPr lang="zh-TW" sz="850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2" name="文字方塊 281"/>
            <p:cNvSpPr txBox="1"/>
            <p:nvPr/>
          </p:nvSpPr>
          <p:spPr>
            <a:xfrm>
              <a:off x="2522730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一</a:t>
              </a:r>
              <a:endParaRPr lang="zh-TW" alt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6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13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20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27</a:t>
              </a:r>
            </a:p>
          </p:txBody>
        </p:sp>
        <p:sp>
          <p:nvSpPr>
            <p:cNvPr id="283" name="文字方塊 282"/>
            <p:cNvSpPr txBox="1"/>
            <p:nvPr/>
          </p:nvSpPr>
          <p:spPr>
            <a:xfrm>
              <a:off x="2720752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二</a:t>
              </a:r>
              <a:endParaRPr lang="zh-TW" alt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7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14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21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28</a:t>
              </a:r>
            </a:p>
          </p:txBody>
        </p:sp>
        <p:sp>
          <p:nvSpPr>
            <p:cNvPr id="284" name="文字方塊 283"/>
            <p:cNvSpPr txBox="1"/>
            <p:nvPr/>
          </p:nvSpPr>
          <p:spPr>
            <a:xfrm>
              <a:off x="2918774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三</a:t>
              </a:r>
              <a:endParaRPr lang="zh-TW" alt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8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15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22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29</a:t>
              </a:r>
            </a:p>
          </p:txBody>
        </p:sp>
        <p:sp>
          <p:nvSpPr>
            <p:cNvPr id="285" name="文字方塊 284"/>
            <p:cNvSpPr txBox="1"/>
            <p:nvPr/>
          </p:nvSpPr>
          <p:spPr>
            <a:xfrm>
              <a:off x="3116796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四</a:t>
              </a:r>
              <a:endParaRPr lang="zh-TW" alt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9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16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23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30</a:t>
              </a:r>
            </a:p>
          </p:txBody>
        </p:sp>
        <p:sp>
          <p:nvSpPr>
            <p:cNvPr id="286" name="文字方塊 285"/>
            <p:cNvSpPr txBox="1"/>
            <p:nvPr/>
          </p:nvSpPr>
          <p:spPr>
            <a:xfrm>
              <a:off x="3314818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五</a:t>
              </a:r>
              <a:endParaRPr lang="zh-TW" alt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 smtClean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3</a:t>
              </a: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10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17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24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31</a:t>
              </a:r>
            </a:p>
          </p:txBody>
        </p:sp>
        <p:sp>
          <p:nvSpPr>
            <p:cNvPr id="287" name="文字方塊 286"/>
            <p:cNvSpPr txBox="1"/>
            <p:nvPr/>
          </p:nvSpPr>
          <p:spPr>
            <a:xfrm>
              <a:off x="3512840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 smtClean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六</a:t>
              </a:r>
              <a:endParaRPr lang="en-US" altLang="zh-TW" sz="850" dirty="0" smtClean="0">
                <a:solidFill>
                  <a:srgbClr val="00B0F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 smtClean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4</a:t>
              </a:r>
              <a:endParaRPr lang="zh-TW" sz="850" dirty="0">
                <a:solidFill>
                  <a:srgbClr val="00B0F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11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18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25</a:t>
              </a:r>
            </a:p>
          </p:txBody>
        </p:sp>
      </p:grpSp>
      <p:grpSp>
        <p:nvGrpSpPr>
          <p:cNvPr id="271" name="群組 270"/>
          <p:cNvGrpSpPr/>
          <p:nvPr/>
        </p:nvGrpSpPr>
        <p:grpSpPr>
          <a:xfrm>
            <a:off x="5160910" y="3645024"/>
            <a:ext cx="1548172" cy="1224136"/>
            <a:chOff x="2324708" y="620688"/>
            <a:chExt cx="1548172" cy="1224136"/>
          </a:xfrm>
        </p:grpSpPr>
        <p:sp>
          <p:nvSpPr>
            <p:cNvPr id="272" name="文字方塊 271"/>
            <p:cNvSpPr txBox="1"/>
            <p:nvPr/>
          </p:nvSpPr>
          <p:spPr>
            <a:xfrm>
              <a:off x="2324708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日</a:t>
              </a:r>
              <a:endParaRPr lang="en-US" altLang="zh-TW" sz="850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9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16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23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FF000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30</a:t>
              </a:r>
            </a:p>
          </p:txBody>
        </p:sp>
        <p:sp>
          <p:nvSpPr>
            <p:cNvPr id="273" name="文字方塊 272"/>
            <p:cNvSpPr txBox="1"/>
            <p:nvPr/>
          </p:nvSpPr>
          <p:spPr>
            <a:xfrm>
              <a:off x="2522730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一</a:t>
              </a:r>
              <a:endParaRPr lang="zh-TW" alt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3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10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17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24</a:t>
              </a:r>
            </a:p>
          </p:txBody>
        </p:sp>
        <p:sp>
          <p:nvSpPr>
            <p:cNvPr id="274" name="文字方塊 273"/>
            <p:cNvSpPr txBox="1"/>
            <p:nvPr/>
          </p:nvSpPr>
          <p:spPr>
            <a:xfrm>
              <a:off x="2720752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二</a:t>
              </a:r>
              <a:endParaRPr lang="zh-TW" alt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4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11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18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25</a:t>
              </a:r>
            </a:p>
          </p:txBody>
        </p:sp>
        <p:sp>
          <p:nvSpPr>
            <p:cNvPr id="275" name="文字方塊 274"/>
            <p:cNvSpPr txBox="1"/>
            <p:nvPr/>
          </p:nvSpPr>
          <p:spPr>
            <a:xfrm>
              <a:off x="2918774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三</a:t>
              </a:r>
              <a:endParaRPr lang="zh-TW" alt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5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12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19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26</a:t>
              </a:r>
            </a:p>
            <a:p>
              <a:pPr algn="ctr">
                <a:lnSpc>
                  <a:spcPct val="110000"/>
                </a:lnSpc>
              </a:pP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6" name="文字方塊 275"/>
            <p:cNvSpPr txBox="1"/>
            <p:nvPr/>
          </p:nvSpPr>
          <p:spPr>
            <a:xfrm>
              <a:off x="3116796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四</a:t>
              </a:r>
              <a:endParaRPr lang="zh-TW" alt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6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13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20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27</a:t>
              </a:r>
            </a:p>
          </p:txBody>
        </p:sp>
        <p:sp>
          <p:nvSpPr>
            <p:cNvPr id="277" name="文字方塊 276"/>
            <p:cNvSpPr txBox="1"/>
            <p:nvPr/>
          </p:nvSpPr>
          <p:spPr>
            <a:xfrm>
              <a:off x="3314818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五</a:t>
              </a:r>
              <a:endParaRPr lang="zh-TW" alt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endParaRPr lang="zh-TW" sz="85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7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14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21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28</a:t>
              </a:r>
            </a:p>
          </p:txBody>
        </p:sp>
        <p:sp>
          <p:nvSpPr>
            <p:cNvPr id="278" name="文字方塊 277"/>
            <p:cNvSpPr txBox="1"/>
            <p:nvPr/>
          </p:nvSpPr>
          <p:spPr>
            <a:xfrm>
              <a:off x="3512840" y="620688"/>
              <a:ext cx="36004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850" dirty="0" smtClean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六</a:t>
              </a:r>
              <a:endParaRPr lang="en-US" altLang="zh-TW" sz="850" dirty="0" smtClean="0">
                <a:solidFill>
                  <a:srgbClr val="00B0F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 smtClean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</a:t>
              </a:r>
              <a:endParaRPr lang="zh-TW" sz="850" dirty="0">
                <a:solidFill>
                  <a:srgbClr val="00B0F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8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15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22</a:t>
              </a:r>
            </a:p>
            <a:p>
              <a:pPr algn="ctr">
                <a:lnSpc>
                  <a:spcPct val="110000"/>
                </a:lnSpc>
              </a:pPr>
              <a:r>
                <a:rPr lang="zh-TW" sz="850" dirty="0">
                  <a:solidFill>
                    <a:srgbClr val="00B0F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29</a:t>
              </a:r>
            </a:p>
          </p:txBody>
        </p:sp>
      </p:grpSp>
      <p:sp>
        <p:nvSpPr>
          <p:cNvPr id="143" name="文字方塊 142"/>
          <p:cNvSpPr txBox="1"/>
          <p:nvPr/>
        </p:nvSpPr>
        <p:spPr>
          <a:xfrm>
            <a:off x="1436272" y="360079"/>
            <a:ext cx="1224136" cy="79342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>
              <a:lnSpc>
                <a:spcPct val="210000"/>
              </a:lnSpc>
            </a:pPr>
            <a:r>
              <a:rPr lang="zh-TW" sz="900" b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一月</a:t>
            </a:r>
          </a:p>
        </p:txBody>
      </p:sp>
      <p:sp>
        <p:nvSpPr>
          <p:cNvPr id="247" name="文字方塊 246"/>
          <p:cNvSpPr txBox="1"/>
          <p:nvPr/>
        </p:nvSpPr>
        <p:spPr>
          <a:xfrm>
            <a:off x="1436272" y="1918167"/>
            <a:ext cx="1224136" cy="8353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>
              <a:lnSpc>
                <a:spcPct val="210000"/>
              </a:lnSpc>
            </a:pPr>
            <a:r>
              <a:rPr lang="zh-TW" sz="900" b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五月</a:t>
            </a:r>
          </a:p>
        </p:txBody>
      </p:sp>
      <p:sp>
        <p:nvSpPr>
          <p:cNvPr id="288" name="文字方塊 287"/>
          <p:cNvSpPr txBox="1"/>
          <p:nvPr/>
        </p:nvSpPr>
        <p:spPr>
          <a:xfrm>
            <a:off x="1436272" y="3356992"/>
            <a:ext cx="1224136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>
              <a:lnSpc>
                <a:spcPct val="210000"/>
              </a:lnSpc>
            </a:pPr>
            <a:r>
              <a:rPr lang="zh-TW" sz="900" b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九月</a:t>
            </a:r>
          </a:p>
        </p:txBody>
      </p:sp>
      <p:sp>
        <p:nvSpPr>
          <p:cNvPr id="279" name="文字方塊 278"/>
          <p:cNvSpPr txBox="1"/>
          <p:nvPr/>
        </p:nvSpPr>
        <p:spPr>
          <a:xfrm>
            <a:off x="3388601" y="3717032"/>
            <a:ext cx="1224136" cy="86409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>
              <a:lnSpc>
                <a:spcPct val="210000"/>
              </a:lnSpc>
            </a:pPr>
            <a:r>
              <a:rPr lang="zh-TW" sz="900" b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十月</a:t>
            </a:r>
          </a:p>
        </p:txBody>
      </p:sp>
      <p:sp>
        <p:nvSpPr>
          <p:cNvPr id="238" name="文字方塊 237"/>
          <p:cNvSpPr txBox="1"/>
          <p:nvPr/>
        </p:nvSpPr>
        <p:spPr>
          <a:xfrm>
            <a:off x="3388601" y="2204864"/>
            <a:ext cx="1224136" cy="86409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>
              <a:lnSpc>
                <a:spcPct val="210000"/>
              </a:lnSpc>
            </a:pPr>
            <a:r>
              <a:rPr lang="zh-TW" sz="900" b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六月</a:t>
            </a:r>
          </a:p>
        </p:txBody>
      </p:sp>
      <p:sp>
        <p:nvSpPr>
          <p:cNvPr id="205" name="文字方塊 204"/>
          <p:cNvSpPr txBox="1"/>
          <p:nvPr/>
        </p:nvSpPr>
        <p:spPr>
          <a:xfrm>
            <a:off x="3388601" y="692696"/>
            <a:ext cx="1224136" cy="86409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>
              <a:lnSpc>
                <a:spcPct val="210000"/>
              </a:lnSpc>
            </a:pPr>
            <a:r>
              <a:rPr lang="zh-TW" sz="900" b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二月</a:t>
            </a:r>
          </a:p>
        </p:txBody>
      </p:sp>
      <p:sp>
        <p:nvSpPr>
          <p:cNvPr id="215" name="文字方塊 214"/>
          <p:cNvSpPr txBox="1"/>
          <p:nvPr/>
        </p:nvSpPr>
        <p:spPr>
          <a:xfrm>
            <a:off x="5340930" y="360080"/>
            <a:ext cx="1224136" cy="9086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>
              <a:lnSpc>
                <a:spcPct val="210000"/>
              </a:lnSpc>
            </a:pPr>
            <a:r>
              <a:rPr lang="zh-TW" sz="900" b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三月</a:t>
            </a:r>
          </a:p>
        </p:txBody>
      </p:sp>
      <p:sp>
        <p:nvSpPr>
          <p:cNvPr id="229" name="文字方塊 228"/>
          <p:cNvSpPr txBox="1"/>
          <p:nvPr/>
        </p:nvSpPr>
        <p:spPr>
          <a:xfrm>
            <a:off x="5340930" y="1918166"/>
            <a:ext cx="1224136" cy="83533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>
              <a:lnSpc>
                <a:spcPct val="210000"/>
              </a:lnSpc>
            </a:pPr>
            <a:r>
              <a:rPr lang="zh-TW" sz="900" b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七月</a:t>
            </a:r>
          </a:p>
        </p:txBody>
      </p:sp>
      <p:sp>
        <p:nvSpPr>
          <p:cNvPr id="270" name="文字方塊 269"/>
          <p:cNvSpPr txBox="1"/>
          <p:nvPr/>
        </p:nvSpPr>
        <p:spPr>
          <a:xfrm>
            <a:off x="5340930" y="3356992"/>
            <a:ext cx="1224136" cy="100811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>
              <a:lnSpc>
                <a:spcPct val="210000"/>
              </a:lnSpc>
            </a:pPr>
            <a:r>
              <a:rPr lang="zh-TW" sz="900" b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十一月</a:t>
            </a:r>
          </a:p>
        </p:txBody>
      </p:sp>
      <p:sp>
        <p:nvSpPr>
          <p:cNvPr id="119" name="文字方塊 118"/>
          <p:cNvSpPr txBox="1"/>
          <p:nvPr/>
        </p:nvSpPr>
        <p:spPr>
          <a:xfrm>
            <a:off x="7293260" y="692696"/>
            <a:ext cx="1224136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>
              <a:lnSpc>
                <a:spcPct val="210000"/>
              </a:lnSpc>
            </a:pPr>
            <a:r>
              <a:rPr lang="zh-TW" sz="900" b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四月</a:t>
            </a:r>
          </a:p>
        </p:txBody>
      </p:sp>
      <p:sp>
        <p:nvSpPr>
          <p:cNvPr id="256" name="文字方塊 255"/>
          <p:cNvSpPr txBox="1"/>
          <p:nvPr/>
        </p:nvSpPr>
        <p:spPr>
          <a:xfrm>
            <a:off x="7293260" y="2204864"/>
            <a:ext cx="1224136" cy="86409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>
              <a:lnSpc>
                <a:spcPct val="210000"/>
              </a:lnSpc>
            </a:pPr>
            <a:r>
              <a:rPr lang="zh-TW" sz="900" b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八月</a:t>
            </a:r>
          </a:p>
        </p:txBody>
      </p:sp>
      <p:sp>
        <p:nvSpPr>
          <p:cNvPr id="297" name="文字方塊 296"/>
          <p:cNvSpPr txBox="1"/>
          <p:nvPr/>
        </p:nvSpPr>
        <p:spPr>
          <a:xfrm>
            <a:off x="7293260" y="3717032"/>
            <a:ext cx="1224136" cy="86409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>
              <a:lnSpc>
                <a:spcPct val="210000"/>
              </a:lnSpc>
            </a:pPr>
            <a:r>
              <a:rPr lang="zh-TW" sz="900" b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十二月</a:t>
            </a:r>
          </a:p>
        </p:txBody>
      </p:sp>
    </p:spTree>
    <p:extLst>
      <p:ext uri="{BB962C8B-B14F-4D97-AF65-F5344CB8AC3E}">
        <p14:creationId xmlns:p14="http://schemas.microsoft.com/office/powerpoint/2010/main" val="25515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4091068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8_2014_Asian_TP104091067" id="{982D1C0D-6B9B-46B3-A51D-E80A5F3433CE}" vid="{9BC68CEA-10D8-4368-8340-8D46DAFF7A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B2ADDFF-330F-461F-88AF-F2275A4C54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TS104091068</Template>
  <TotalTime>0</TotalTime>
  <Words>462</Words>
  <Application>Microsoft Office PowerPoint</Application>
  <PresentationFormat>A4 紙張 (210x297 公釐)</PresentationFormat>
  <Paragraphs>501</Paragraphs>
  <Slides>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TS104091068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2013-12-23T05:52:30Z</dcterms:created>
  <dcterms:modified xsi:type="dcterms:W3CDTF">2013-12-23T08:25:21Z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TC040910689991</vt:lpwstr>
  </property>
</Properties>
</file>